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60" r:id="rId4"/>
    <p:sldId id="258" r:id="rId5"/>
    <p:sldId id="276" r:id="rId6"/>
    <p:sldId id="277" r:id="rId7"/>
    <p:sldId id="278" r:id="rId8"/>
    <p:sldId id="259" r:id="rId9"/>
    <p:sldId id="261" r:id="rId10"/>
    <p:sldId id="262" r:id="rId11"/>
    <p:sldId id="268" r:id="rId12"/>
    <p:sldId id="269" r:id="rId13"/>
    <p:sldId id="270" r:id="rId14"/>
    <p:sldId id="272" r:id="rId15"/>
    <p:sldId id="271" r:id="rId16"/>
    <p:sldId id="275" r:id="rId17"/>
    <p:sldId id="273" r:id="rId18"/>
    <p:sldId id="279" r:id="rId19"/>
    <p:sldId id="280" r:id="rId20"/>
    <p:sldId id="281" r:id="rId21"/>
    <p:sldId id="282" r:id="rId22"/>
    <p:sldId id="283" r:id="rId23"/>
    <p:sldId id="285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Fira Sans" panose="020F0502020204030204" pitchFamily="34" charset="0"/>
      <p:regular r:id="rId31"/>
      <p:bold r:id="rId32"/>
      <p:italic r:id="rId33"/>
      <p:boldItalic r:id="rId34"/>
    </p:embeddedFont>
    <p:embeddedFont>
      <p:font typeface="Nunito Light" panose="020F0502020204030204" pitchFamily="2" charset="0"/>
      <p:regular r:id="rId35"/>
      <p:italic r:id="rId36"/>
    </p:embeddedFont>
    <p:embeddedFont>
      <p:font typeface="Overpass Mono" panose="020B0604020202020204" charset="0"/>
      <p:regular r:id="rId37"/>
      <p:bold r:id="rId38"/>
    </p:embeddedFont>
    <p:embeddedFont>
      <p:font typeface="Raleway SemiBold" panose="020F0502020204030204" pitchFamily="2" charset="0"/>
      <p:bold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Condensed Light" panose="020F0502020204030204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D136CF-DEC2-4C84-8B60-461156350A48}">
  <a:tblStyle styleId="{63D136CF-DEC2-4C84-8B60-461156350A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616596-7EC8-4DBE-BF16-A66C937D1A1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0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39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3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108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8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332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5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5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80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9" r:id="rId5"/>
    <p:sldLayoutId id="2147483661" r:id="rId6"/>
    <p:sldLayoutId id="2147483665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Social Media platform (ZAA)</a:t>
            </a:r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2"/>
                </a:solidFill>
              </a:rPr>
              <a:t>Team # </a:t>
            </a:r>
            <a:r>
              <a:rPr lang="en-US">
                <a:solidFill>
                  <a:schemeClr val="dk2"/>
                </a:solidFill>
              </a:rPr>
              <a:t>7</a:t>
            </a:r>
            <a:endParaRPr lang="en-US" sz="2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SIC 501 Coding &amp; Programming Track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A5AC6-6ABE-ED4E-75B9-76CED7A6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10B0A4-CA29-4DAF-E916-79B79533E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" t="7015" r="17858" b="21218"/>
          <a:stretch/>
        </p:blipFill>
        <p:spPr>
          <a:xfrm>
            <a:off x="22050" y="42254"/>
            <a:ext cx="9114949" cy="50589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F75951-CDC0-7E71-0C67-E9E5E0051E6A}"/>
              </a:ext>
            </a:extLst>
          </p:cNvPr>
          <p:cNvCxnSpPr/>
          <p:nvPr/>
        </p:nvCxnSpPr>
        <p:spPr>
          <a:xfrm>
            <a:off x="1531089" y="180754"/>
            <a:ext cx="17650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0DD605-16FA-4CD5-543F-4C5DE8639B34}"/>
              </a:ext>
            </a:extLst>
          </p:cNvPr>
          <p:cNvSpPr txBox="1"/>
          <p:nvPr/>
        </p:nvSpPr>
        <p:spPr>
          <a:xfrm>
            <a:off x="3250456" y="24309"/>
            <a:ext cx="157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Application title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BA3CBD-451F-6252-7B9A-2938FF247E7B}"/>
              </a:ext>
            </a:extLst>
          </p:cNvPr>
          <p:cNvSpPr/>
          <p:nvPr/>
        </p:nvSpPr>
        <p:spPr>
          <a:xfrm>
            <a:off x="3381153" y="1360967"/>
            <a:ext cx="2381694" cy="882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42801-A505-DEBB-E7C7-C7B17E8DF323}"/>
              </a:ext>
            </a:extLst>
          </p:cNvPr>
          <p:cNvSpPr txBox="1"/>
          <p:nvPr/>
        </p:nvSpPr>
        <p:spPr>
          <a:xfrm>
            <a:off x="3817088" y="1076218"/>
            <a:ext cx="179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Entering the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A5AC6-6ABE-ED4E-75B9-76CED7A6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1C375E-C87F-703C-FE03-4E4531597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74" t="-24" r="36162" b="4887"/>
          <a:stretch/>
        </p:blipFill>
        <p:spPr>
          <a:xfrm>
            <a:off x="3795823" y="7974"/>
            <a:ext cx="4912242" cy="51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2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A5AC6-6ABE-ED4E-75B9-76CED7A6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BF88E5-30F9-4BE1-54EF-D7C3695C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 t="3492" r="19884" b="24122"/>
          <a:stretch/>
        </p:blipFill>
        <p:spPr>
          <a:xfrm>
            <a:off x="7525" y="176240"/>
            <a:ext cx="9144000" cy="47910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8EF37-2DC2-37EB-2BDF-FE32C0BE15A1}"/>
              </a:ext>
            </a:extLst>
          </p:cNvPr>
          <p:cNvCxnSpPr/>
          <p:nvPr/>
        </p:nvCxnSpPr>
        <p:spPr>
          <a:xfrm flipV="1">
            <a:off x="350874" y="776177"/>
            <a:ext cx="0" cy="7974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D46627-FDFB-35B3-8D48-C9AD43DDE4CC}"/>
              </a:ext>
            </a:extLst>
          </p:cNvPr>
          <p:cNvCxnSpPr/>
          <p:nvPr/>
        </p:nvCxnSpPr>
        <p:spPr>
          <a:xfrm flipV="1">
            <a:off x="8686800" y="776177"/>
            <a:ext cx="0" cy="637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7F72F7-E06B-2021-12B2-C94F32BF4089}"/>
              </a:ext>
            </a:extLst>
          </p:cNvPr>
          <p:cNvCxnSpPr/>
          <p:nvPr/>
        </p:nvCxnSpPr>
        <p:spPr>
          <a:xfrm flipH="1">
            <a:off x="5146158" y="1020725"/>
            <a:ext cx="15204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AADC61-B9CA-D58F-8BF6-BB63E7094D97}"/>
              </a:ext>
            </a:extLst>
          </p:cNvPr>
          <p:cNvCxnSpPr/>
          <p:nvPr/>
        </p:nvCxnSpPr>
        <p:spPr>
          <a:xfrm flipH="1">
            <a:off x="5146158" y="1353879"/>
            <a:ext cx="15204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A4CE34-A49C-3893-E1BB-791C084314E1}"/>
              </a:ext>
            </a:extLst>
          </p:cNvPr>
          <p:cNvCxnSpPr/>
          <p:nvPr/>
        </p:nvCxnSpPr>
        <p:spPr>
          <a:xfrm flipH="1">
            <a:off x="4979576" y="1750830"/>
            <a:ext cx="15204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F51D23-C46A-5B4C-34AB-8E227C590A4F}"/>
              </a:ext>
            </a:extLst>
          </p:cNvPr>
          <p:cNvCxnSpPr/>
          <p:nvPr/>
        </p:nvCxnSpPr>
        <p:spPr>
          <a:xfrm flipH="1">
            <a:off x="5131976" y="2222212"/>
            <a:ext cx="15204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213794-C5FE-B418-0611-94069F7CEEF9}"/>
              </a:ext>
            </a:extLst>
          </p:cNvPr>
          <p:cNvCxnSpPr/>
          <p:nvPr/>
        </p:nvCxnSpPr>
        <p:spPr>
          <a:xfrm flipH="1">
            <a:off x="5209945" y="2661693"/>
            <a:ext cx="15204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9C4D82-CB8B-8FEF-A584-098808815888}"/>
              </a:ext>
            </a:extLst>
          </p:cNvPr>
          <p:cNvCxnSpPr/>
          <p:nvPr/>
        </p:nvCxnSpPr>
        <p:spPr>
          <a:xfrm flipH="1">
            <a:off x="4979576" y="3143703"/>
            <a:ext cx="15204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AA45E5-294C-DD4E-9449-B44F8AD2568B}"/>
              </a:ext>
            </a:extLst>
          </p:cNvPr>
          <p:cNvCxnSpPr/>
          <p:nvPr/>
        </p:nvCxnSpPr>
        <p:spPr>
          <a:xfrm flipH="1">
            <a:off x="5254242" y="3668242"/>
            <a:ext cx="15204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F40246-CB93-B057-609D-F9939DC4457D}"/>
              </a:ext>
            </a:extLst>
          </p:cNvPr>
          <p:cNvCxnSpPr/>
          <p:nvPr/>
        </p:nvCxnSpPr>
        <p:spPr>
          <a:xfrm flipH="1">
            <a:off x="4832484" y="4788205"/>
            <a:ext cx="152045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164813-B15B-DE56-AE70-B7ADBB856F9D}"/>
              </a:ext>
            </a:extLst>
          </p:cNvPr>
          <p:cNvCxnSpPr>
            <a:cxnSpLocks/>
          </p:cNvCxnSpPr>
          <p:nvPr/>
        </p:nvCxnSpPr>
        <p:spPr>
          <a:xfrm>
            <a:off x="8686800" y="2764465"/>
            <a:ext cx="0" cy="11430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EEA5B8-A5DE-BF9B-BEB0-2311A5BC5DD0}"/>
              </a:ext>
            </a:extLst>
          </p:cNvPr>
          <p:cNvCxnSpPr>
            <a:cxnSpLocks/>
          </p:cNvCxnSpPr>
          <p:nvPr/>
        </p:nvCxnSpPr>
        <p:spPr>
          <a:xfrm>
            <a:off x="350874" y="2764465"/>
            <a:ext cx="0" cy="11430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89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A5AC6-6ABE-ED4E-75B9-76CED7A6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3F7AB-8982-A2AD-909A-DCEE22978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" t="3905" r="19652" b="24328"/>
          <a:stretch/>
        </p:blipFill>
        <p:spPr>
          <a:xfrm>
            <a:off x="8231" y="106326"/>
            <a:ext cx="9142587" cy="47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A5AC6-6ABE-ED4E-75B9-76CED7A6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C015E3-C75D-CCEF-2F38-0517D5F72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" t="3982" r="20048" b="23858"/>
          <a:stretch/>
        </p:blipFill>
        <p:spPr>
          <a:xfrm>
            <a:off x="11721" y="179424"/>
            <a:ext cx="9135607" cy="47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0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A5AC6-6ABE-ED4E-75B9-76CED7A6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0D5B7E-11AB-84B1-436C-6FB44ABAB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" t="3722" r="19536" b="24122"/>
          <a:stretch/>
        </p:blipFill>
        <p:spPr>
          <a:xfrm>
            <a:off x="0" y="95693"/>
            <a:ext cx="9147703" cy="47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7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A5AC6-6ABE-ED4E-75B9-76CED7A6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BCB419-0C73-85AB-BF1A-1052EBB66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" t="3077" r="19767" b="23088"/>
          <a:stretch/>
        </p:blipFill>
        <p:spPr>
          <a:xfrm>
            <a:off x="19887" y="142210"/>
            <a:ext cx="9119276" cy="48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A5AC6-6ABE-ED4E-75B9-76CED7A6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A081D61-5D36-F0A1-A5C4-B2760EC8A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" t="3698" r="20001" b="23088"/>
          <a:stretch/>
        </p:blipFill>
        <p:spPr>
          <a:xfrm>
            <a:off x="0" y="148863"/>
            <a:ext cx="9144000" cy="48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5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9132B-9B0E-AFBA-DF5E-E46A818EC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C5C2CC-FFB5-76DC-40F5-AA6A1A64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0AC13A0-F264-35D5-95D6-0C5BAF7E2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1" t="20451" r="40930" b="9231"/>
          <a:stretch/>
        </p:blipFill>
        <p:spPr>
          <a:xfrm>
            <a:off x="1377345" y="76552"/>
            <a:ext cx="5959120" cy="499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342014-7ECF-9246-CEEC-96A70691F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0800E2-D4DA-F613-A4CE-048CD9DD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3DA3A3-5734-E1C6-C9CC-310AA7178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0" t="5147" r="8837" b="21402"/>
          <a:stretch/>
        </p:blipFill>
        <p:spPr>
          <a:xfrm>
            <a:off x="7525" y="125628"/>
            <a:ext cx="9144000" cy="48397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92DD3B-E88C-63D9-FB97-5FF231E95CF5}"/>
              </a:ext>
            </a:extLst>
          </p:cNvPr>
          <p:cNvCxnSpPr/>
          <p:nvPr/>
        </p:nvCxnSpPr>
        <p:spPr>
          <a:xfrm flipV="1">
            <a:off x="6422065" y="624400"/>
            <a:ext cx="1637414" cy="3537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757C0D-936B-F984-F9A4-F0485D16C57F}"/>
              </a:ext>
            </a:extLst>
          </p:cNvPr>
          <p:cNvSpPr/>
          <p:nvPr/>
        </p:nvSpPr>
        <p:spPr>
          <a:xfrm>
            <a:off x="1052623" y="361507"/>
            <a:ext cx="2169042" cy="3019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1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00" y="223725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Welcome</a:t>
            </a:r>
            <a:endParaRPr sz="4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1D61FE-9AFE-C32A-8523-1AAC22F1D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FAE2F6-CEDF-FD99-ACD6-1B2B9EA7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890059-2A1A-4033-3BEA-6A543F06D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39" t="5353" r="9069" b="21847"/>
          <a:stretch/>
        </p:blipFill>
        <p:spPr>
          <a:xfrm>
            <a:off x="4437" y="164529"/>
            <a:ext cx="9150176" cy="48144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878363-1A57-0338-7BC0-057DAF85AF1D}"/>
              </a:ext>
            </a:extLst>
          </p:cNvPr>
          <p:cNvCxnSpPr/>
          <p:nvPr/>
        </p:nvCxnSpPr>
        <p:spPr>
          <a:xfrm flipH="1" flipV="1">
            <a:off x="6545875" y="3030279"/>
            <a:ext cx="15306" cy="7336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F95B4A-7609-20E6-7D96-B35FB0A230E4}"/>
              </a:ext>
            </a:extLst>
          </p:cNvPr>
          <p:cNvSpPr/>
          <p:nvPr/>
        </p:nvSpPr>
        <p:spPr>
          <a:xfrm>
            <a:off x="5613991" y="701749"/>
            <a:ext cx="2126511" cy="2243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38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07BCE-8D70-3355-C17C-3D7E1E4BC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622177-8096-7711-0E73-4066AA52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A2FB70-603D-6F1B-F87C-2E5312249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5037" r="9268" b="20925"/>
          <a:stretch/>
        </p:blipFill>
        <p:spPr>
          <a:xfrm>
            <a:off x="0" y="112859"/>
            <a:ext cx="9144000" cy="49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5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88C5A6-4A24-2B0F-6035-55F7701C6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0288" y="3942954"/>
            <a:ext cx="2616345" cy="1769621"/>
          </a:xfrm>
        </p:spPr>
        <p:txBody>
          <a:bodyPr/>
          <a:lstStyle/>
          <a:p>
            <a:pPr marL="127000" indent="0">
              <a:buNone/>
            </a:pPr>
            <a:r>
              <a:rPr lang="ar-EG" sz="3600" dirty="0">
                <a:solidFill>
                  <a:srgbClr val="FF0000"/>
                </a:solidFill>
              </a:rPr>
              <a:t>اتفرج اتفرررج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Google Shape;507;p38">
            <a:extLst>
              <a:ext uri="{FF2B5EF4-FFF2-40B4-BE49-F238E27FC236}">
                <a16:creationId xmlns:a16="http://schemas.microsoft.com/office/drawing/2014/main" id="{A8EB2134-4702-C11F-1D12-210258AD6E35}"/>
              </a:ext>
            </a:extLst>
          </p:cNvPr>
          <p:cNvSpPr txBox="1">
            <a:spLocks/>
          </p:cNvSpPr>
          <p:nvPr/>
        </p:nvSpPr>
        <p:spPr>
          <a:xfrm>
            <a:off x="-496893" y="1365417"/>
            <a:ext cx="5937573" cy="184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let's check code together</a:t>
            </a:r>
            <a:br>
              <a:rPr lang="en-US" sz="6000" dirty="0"/>
            </a:br>
            <a:endParaRPr lang="en-US" sz="7200" dirty="0"/>
          </a:p>
        </p:txBody>
      </p:sp>
      <p:pic>
        <p:nvPicPr>
          <p:cNvPr id="6" name="Picture 5" descr="A person holding an object in his pants&#10;&#10;Description automatically generated">
            <a:extLst>
              <a:ext uri="{FF2B5EF4-FFF2-40B4-BE49-F238E27FC236}">
                <a16:creationId xmlns:a16="http://schemas.microsoft.com/office/drawing/2014/main" id="{91B9B246-B3EF-D79E-BF7D-3C4F78045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03" t="1654" r="35029" b="15039"/>
          <a:stretch/>
        </p:blipFill>
        <p:spPr>
          <a:xfrm>
            <a:off x="6184818" y="429289"/>
            <a:ext cx="2804335" cy="42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8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475F2-5B3A-8B59-C905-467871828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CE63D-8ADA-2FC7-9E76-3FBAA42E9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8707" y="821665"/>
            <a:ext cx="3963300" cy="669000"/>
          </a:xfrm>
        </p:spPr>
        <p:txBody>
          <a:bodyPr/>
          <a:lstStyle/>
          <a:p>
            <a:r>
              <a:rPr lang="en-US" sz="4400" dirty="0"/>
              <a:t>The End</a:t>
            </a:r>
          </a:p>
        </p:txBody>
      </p:sp>
      <p:pic>
        <p:nvPicPr>
          <p:cNvPr id="4" name="Picture 3" descr="A group of men standing next to a microphone&#10;&#10;Description automatically generated">
            <a:extLst>
              <a:ext uri="{FF2B5EF4-FFF2-40B4-BE49-F238E27FC236}">
                <a16:creationId xmlns:a16="http://schemas.microsoft.com/office/drawing/2014/main" id="{66F1846B-9EBC-6C48-E45A-5F18C028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457" y="616726"/>
            <a:ext cx="5293482" cy="41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6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"Success is not in what you have, but who you are." - Bo Bennett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Team Members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4" y="2089249"/>
            <a:ext cx="2884525" cy="50088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Overpass Mono"/>
                <a:ea typeface="Overpass Mono"/>
                <a:cs typeface="Overpass Mono"/>
                <a:sym typeface="Overpass Mono"/>
              </a:rPr>
              <a:t>AbdAllah</a:t>
            </a:r>
            <a:r>
              <a:rPr lang="en-US" sz="2200" b="1" dirty="0">
                <a:latin typeface="Overpass Mono"/>
                <a:ea typeface="Overpass Mono"/>
                <a:cs typeface="Overpass Mono"/>
                <a:sym typeface="Overpass Mono"/>
              </a:rPr>
              <a:t> Ahmed 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1447803" y="3552658"/>
            <a:ext cx="2658251" cy="40888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Zeyad Ehab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3955372" y="3051285"/>
            <a:ext cx="3740825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Facilitator</a:t>
            </a:r>
            <a:endParaRPr dirty="0"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3955374" y="3552167"/>
            <a:ext cx="3740823" cy="66899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Eng.Ahmed</a:t>
            </a:r>
            <a:r>
              <a:rPr lang="en-US" dirty="0"/>
              <a:t> Medhat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37B61-9C28-CE55-13D4-CC76935CE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95450" y="2180037"/>
            <a:ext cx="2658251" cy="408888"/>
          </a:xfrm>
        </p:spPr>
        <p:txBody>
          <a:bodyPr/>
          <a:lstStyle/>
          <a:p>
            <a:r>
              <a:rPr lang="en-US" dirty="0"/>
              <a:t>Ahmed Kamel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code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Json files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cases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37B61-9C28-CE55-13D4-CC76935CE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200276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2B39F0-CF6D-88C9-F513-EB0BA93C9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99" y="1973025"/>
            <a:ext cx="4164520" cy="2130900"/>
          </a:xfrm>
        </p:spPr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project GUI(for login)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Comment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homepage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account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0B538-3912-A27C-8A3D-10531045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99" y="1039575"/>
            <a:ext cx="3561300" cy="669000"/>
          </a:xfrm>
        </p:spPr>
        <p:txBody>
          <a:bodyPr/>
          <a:lstStyle/>
          <a:p>
            <a:r>
              <a:rPr lang="en-US" dirty="0"/>
              <a:t>Classes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4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1C6E4E-6EE5-41DF-3911-E91E0894E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For login and register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For chat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For threads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04BFA0-1759-983C-009F-3D854B67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72" y="705075"/>
            <a:ext cx="3561300" cy="669000"/>
          </a:xfrm>
        </p:spPr>
        <p:txBody>
          <a:bodyPr/>
          <a:lstStyle/>
          <a:p>
            <a:r>
              <a:rPr lang="en-US" dirty="0"/>
              <a:t>Json files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0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667323"/>
            <a:ext cx="4276815" cy="3234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400" dirty="0"/>
              <a:t>Stack</a:t>
            </a:r>
          </a:p>
          <a:p>
            <a:pPr marL="285750" indent="-285750"/>
            <a:r>
              <a:rPr lang="en-US" sz="2400" dirty="0"/>
              <a:t>Login &amp; register page</a:t>
            </a:r>
          </a:p>
          <a:p>
            <a:pPr marL="285750" indent="-285750"/>
            <a:r>
              <a:rPr lang="en-US" sz="2400" dirty="0"/>
              <a:t>Home page</a:t>
            </a:r>
          </a:p>
          <a:p>
            <a:pPr marL="285750" indent="-285750"/>
            <a:r>
              <a:rPr lang="en-US" sz="2400" dirty="0"/>
              <a:t>Json </a:t>
            </a:r>
          </a:p>
          <a:p>
            <a:pPr marL="285750" indent="-285750"/>
            <a:r>
              <a:rPr lang="en-US" sz="2400" dirty="0"/>
              <a:t>Classes </a:t>
            </a:r>
          </a:p>
          <a:p>
            <a:pPr marL="285750" indent="-285750"/>
            <a:r>
              <a:rPr lang="en-US" sz="2400" dirty="0"/>
              <a:t>Functions</a:t>
            </a:r>
          </a:p>
          <a:p>
            <a:pPr marL="285750" indent="-285750"/>
            <a:r>
              <a:rPr lang="en-US" sz="2400" dirty="0"/>
              <a:t>User profile </a:t>
            </a:r>
          </a:p>
          <a:p>
            <a:pPr marL="285750" indent="-285750"/>
            <a:r>
              <a:rPr lang="en-US" sz="2400" dirty="0"/>
              <a:t>Log out </a:t>
            </a:r>
          </a:p>
          <a:p>
            <a:pPr marL="285750" indent="-285750"/>
            <a:endParaRPr sz="2400"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275075" y="37057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>
                <a:sym typeface="Anaheim"/>
              </a:rPr>
              <a:t>CODE FLOW:</a:t>
            </a:r>
            <a:br>
              <a:rPr lang="en-US" sz="3000" dirty="0"/>
            </a:b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511950" y="25717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cases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126</Words>
  <Application>Microsoft Office PowerPoint</Application>
  <PresentationFormat>On-screen Show (16:9)</PresentationFormat>
  <Paragraphs>47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Anaheim</vt:lpstr>
      <vt:lpstr>Arial</vt:lpstr>
      <vt:lpstr>Raleway SemiBold</vt:lpstr>
      <vt:lpstr>Fira Sans</vt:lpstr>
      <vt:lpstr>Roboto</vt:lpstr>
      <vt:lpstr>Overpass Mono</vt:lpstr>
      <vt:lpstr>Söhne</vt:lpstr>
      <vt:lpstr>Consolas</vt:lpstr>
      <vt:lpstr>Nunito Light</vt:lpstr>
      <vt:lpstr>Roboto Condensed Light</vt:lpstr>
      <vt:lpstr>Programming Lesson by Slidesgo</vt:lpstr>
      <vt:lpstr>Social Media platform (ZAA)</vt:lpstr>
      <vt:lpstr>Welcome</vt:lpstr>
      <vt:lpstr>PowerPoint Presentation</vt:lpstr>
      <vt:lpstr>TABLE OF Team Members</vt:lpstr>
      <vt:lpstr>TABLE OF CONTENTS</vt:lpstr>
      <vt:lpstr>Classes </vt:lpstr>
      <vt:lpstr>Json files </vt:lpstr>
      <vt:lpstr>CODE FLOW: </vt:lpstr>
      <vt:lpstr>Test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Manager Application</dc:title>
  <dc:creator>OZY</dc:creator>
  <cp:lastModifiedBy>عبد الله احمد عبد الله محمود الحامدى ( 127223561 )</cp:lastModifiedBy>
  <cp:revision>7</cp:revision>
  <dcterms:modified xsi:type="dcterms:W3CDTF">2023-09-23T06:57:03Z</dcterms:modified>
</cp:coreProperties>
</file>